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3"/>
    <p:restoredTop sz="94621"/>
  </p:normalViewPr>
  <p:slideViewPr>
    <p:cSldViewPr snapToGrid="0" showGuides="1">
      <p:cViewPr varScale="1">
        <p:scale>
          <a:sx n="91" d="100"/>
          <a:sy n="91" d="100"/>
        </p:scale>
        <p:origin x="200" y="1144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7D8B-550F-F26D-A268-3F5899A9E4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A606B7-6B24-BF84-BED3-8134C57974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D1E67-807B-4426-5848-BEDFAB290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1B908-0FA9-90A7-72DA-4AD50A77A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F5E31-6548-1F40-F627-27094165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49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E45BC-8E60-D3AE-C230-2D29440B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808047-1BEA-1EE0-4385-2C323904B8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10CBB-1CD1-4E79-DA4A-5AB7422B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3A135-1C30-2FB7-FC13-4B484AE23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0C225-B597-A80C-8EEE-C63AC35A6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1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3A191-BD5A-A771-CC5F-5413B44E25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97D8CF-0DAB-7AA7-2A96-6F0FBF71B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FC34B-E556-8791-58C4-008875F3D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3684F-380B-0C45-12C7-B0594A91F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9FEFF-2461-BC75-A0D7-3CC1E9B49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05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01B62-E476-814A-8F5B-1938E7FD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D0786-893D-8D61-1FC6-24FCE083E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F0961-D78B-6465-A347-F87644BCD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FBEFC-4220-3145-3317-FD4AA5667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F84A0-E6B9-DF79-0047-E06AB039E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69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44035-94EC-3B5B-D6CE-ED166520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4E776F-B47F-1719-692C-64C075E0A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118A4-332F-63ED-35DB-32299765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AEF2E-4A10-B5FB-BA66-D05FF0C09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4DED5-DA8B-DD77-7395-73F75CD26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7087A-BB8F-A023-BE4C-F3BAB040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C1D79-69BD-4730-7114-0C6DE0EE06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DA519-359A-EBE4-1A2A-859052D1D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81EFC-CD01-A5BB-B76D-DC699A21F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BD6D7-4D46-F4E2-DF8C-BC7C72130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C6FC5B-13EA-0A5F-B0E1-6ABC4EF59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32CC4-DC62-445E-34D5-DB07D4B4F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7EF598-4FEF-7A99-D7AF-A527685D5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4A480F-C79F-FAF2-3BEB-38A5AA1F72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75956B-CDD8-5529-0809-74D13C81B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FE9BDB-973E-BB99-44D4-FFA69B302D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028ECA-C91F-0747-4984-51C36A7B1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A6E9C-2EF5-6390-C88A-8C8B4EB55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9BA17B-5496-95F7-E25E-E180076F0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2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A7E4B-F2A8-E441-D260-3B7C7B882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91454B-B5FC-397B-BED5-C92156938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7A685F-765F-C393-3377-CE04C4E4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1D679E-6CD7-0984-0A6D-C5357E57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2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198D0B-D54C-9F45-4EC7-D91311120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65A39D-F3AA-AC2C-453E-A4474918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F754C-C079-C28B-ED28-3A476E4DA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3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9F648-6030-E8CD-7BDC-A3BE1F0B9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448B6-5D11-609D-1705-EBF0F93D8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9B2AB1-67FC-EAEF-D9AB-A8003DB99C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9905B-61D9-21D7-A036-A608B252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137C9-62DC-23B8-ADBF-C3C64A85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1871F7-8848-E25E-96D3-AE54E44F8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5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0A060-B985-CD9E-449F-EC02E634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46E522-9271-07D2-08FB-ECA30F2EFE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0B3178-2164-0E5D-A239-8EB871816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CF8FC-4707-7D34-068A-786823D33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3C0A3-48EE-5EE9-9D72-00553B03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27ED4-17BE-433D-36E9-9EEF2B9A3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76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816A91-122C-FE56-FB72-32125A07F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AA7EA-AE0D-E571-F882-BDDC5272F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FCBAE-A66A-6101-C9A1-36E5766F26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7F285A-27A4-7B4C-A624-5FD36409C995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06FA3-84D5-6CA1-411A-80DE8A6A4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23B39-6764-BE70-9FBF-DC3BC9365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9CBD80-F613-F343-BAF0-6F4534EA0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7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68858B-F500-6C56-226F-815E405A8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210" y="96742"/>
            <a:ext cx="7414054" cy="669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77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8FFE344-F810-C51B-6BF5-2F841F8B3297}"/>
              </a:ext>
            </a:extLst>
          </p:cNvPr>
          <p:cNvGrpSpPr/>
          <p:nvPr/>
        </p:nvGrpSpPr>
        <p:grpSpPr>
          <a:xfrm>
            <a:off x="3465830" y="259080"/>
            <a:ext cx="3291840" cy="4744720"/>
            <a:chOff x="4450080" y="259080"/>
            <a:chExt cx="3291840" cy="474472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EA94B92-CD39-FA4E-8EC6-2A34625E4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3200"/>
            <a:stretch/>
          </p:blipFill>
          <p:spPr>
            <a:xfrm>
              <a:off x="4450080" y="1794257"/>
              <a:ext cx="3291840" cy="320954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DC33A9-6C91-0268-97ED-CE71401A8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0080" y="259080"/>
              <a:ext cx="3163570" cy="1511615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5519A9C-FBBC-B86D-888E-09555D63E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038" y="1936750"/>
            <a:ext cx="4703558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80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1DA355-156F-2F9C-B581-3860B3437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8" y="983409"/>
            <a:ext cx="10145815" cy="495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18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03D3AC-A553-BADB-9E4D-53C9D4FBFC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22" t="6620" r="6284"/>
          <a:stretch/>
        </p:blipFill>
        <p:spPr bwMode="auto">
          <a:xfrm>
            <a:off x="1041456" y="17252"/>
            <a:ext cx="10207390" cy="68544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mv="urn:schemas-microsoft-com:mac:vml" xmlns:mo="http://schemas.microsoft.com/office/mac/office/2008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</p:pic>
    </p:spTree>
    <p:extLst>
      <p:ext uri="{BB962C8B-B14F-4D97-AF65-F5344CB8AC3E}">
        <p14:creationId xmlns:p14="http://schemas.microsoft.com/office/powerpoint/2010/main" val="414752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077446-214B-F09E-082B-F88584EE6653}"/>
              </a:ext>
            </a:extLst>
          </p:cNvPr>
          <p:cNvGrpSpPr/>
          <p:nvPr/>
        </p:nvGrpSpPr>
        <p:grpSpPr>
          <a:xfrm>
            <a:off x="1088391" y="0"/>
            <a:ext cx="10015214" cy="6857999"/>
            <a:chOff x="1088391" y="0"/>
            <a:chExt cx="10015214" cy="685799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0DA253D-31F9-0BA7-39F7-3DE89DE4C9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622" t="6173" r="6415"/>
            <a:stretch/>
          </p:blipFill>
          <p:spPr bwMode="auto">
            <a:xfrm>
              <a:off x="1088391" y="0"/>
              <a:ext cx="10015214" cy="685799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mv="urn:schemas-microsoft-com:mac:vml" xmlns:mo="http://schemas.microsoft.com/office/mac/office/2008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25D2A123-5467-EA10-DBAC-870214416A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21040" y="1397479"/>
              <a:ext cx="495156" cy="313755"/>
            </a:xfrm>
            <a:prstGeom prst="straightConnector1">
              <a:avLst/>
            </a:prstGeom>
            <a:ln w="31750">
              <a:solidFill>
                <a:srgbClr val="0432FF"/>
              </a:solidFill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73FF66A-A519-B6A3-0CAD-F47690AA6384}"/>
                </a:ext>
              </a:extLst>
            </p:cNvPr>
            <p:cNvSpPr txBox="1"/>
            <p:nvPr/>
          </p:nvSpPr>
          <p:spPr>
            <a:xfrm>
              <a:off x="8816196" y="1173192"/>
              <a:ext cx="11731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rgbClr val="0432FF"/>
                  </a:solidFill>
                </a:rPr>
                <a:t>v = [5 0 5]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3C82DC12-F52F-C2BC-FAB3-E2AC5AADF41C}"/>
                </a:ext>
              </a:extLst>
            </p:cNvPr>
            <p:cNvCxnSpPr>
              <a:cxnSpLocks/>
            </p:cNvCxnSpPr>
            <p:nvPr/>
          </p:nvCxnSpPr>
          <p:spPr>
            <a:xfrm rot="-720000" flipV="1">
              <a:off x="4058921" y="5381608"/>
              <a:ext cx="495156" cy="313755"/>
            </a:xfrm>
            <a:prstGeom prst="straightConnector1">
              <a:avLst/>
            </a:prstGeom>
            <a:ln w="31750">
              <a:solidFill>
                <a:srgbClr val="0432FF"/>
              </a:solidFill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56E2CB-5B33-52F3-DED4-8837A4CC50A2}"/>
                </a:ext>
              </a:extLst>
            </p:cNvPr>
            <p:cNvSpPr txBox="1"/>
            <p:nvPr/>
          </p:nvSpPr>
          <p:spPr>
            <a:xfrm>
              <a:off x="3737155" y="5704984"/>
              <a:ext cx="11731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rgbClr val="0432FF"/>
                  </a:solidFill>
                </a:rPr>
                <a:t>v = [4 4 0]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9854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610836-BB1C-964B-98E4-0D97F389E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2" y="1138687"/>
            <a:ext cx="11972074" cy="510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07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58265B-F25D-6F3E-3933-F75DAA710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1" y="868680"/>
            <a:ext cx="12005675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52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D1A88C7-EBFE-C581-9884-0BE164A31576}"/>
              </a:ext>
            </a:extLst>
          </p:cNvPr>
          <p:cNvGrpSpPr>
            <a:grpSpLocks noChangeAspect="1"/>
          </p:cNvGrpSpPr>
          <p:nvPr/>
        </p:nvGrpSpPr>
        <p:grpSpPr>
          <a:xfrm>
            <a:off x="1816845" y="0"/>
            <a:ext cx="8627922" cy="6851915"/>
            <a:chOff x="0" y="0"/>
            <a:chExt cx="6008007" cy="47722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B69B780-807E-8121-E4F6-CE308296AE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36" t="5930" r="6860" b="6086"/>
            <a:stretch/>
          </p:blipFill>
          <p:spPr bwMode="auto">
            <a:xfrm>
              <a:off x="0" y="0"/>
              <a:ext cx="2924810" cy="23247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  <a:ext uri="{FAA26D3D-D897-4be2-8F04-BA451C77F1D7}">
                <ma14:placeholderFlag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FDB439E-979F-BAEB-2FA1-CEA2C4412D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34" t="6261" r="6857" b="6094"/>
            <a:stretch/>
          </p:blipFill>
          <p:spPr bwMode="auto">
            <a:xfrm>
              <a:off x="3004457" y="8708"/>
              <a:ext cx="2925445" cy="231648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  <a:ext uri="{FAA26D3D-D897-4be2-8F04-BA451C77F1D7}">
                <ma14:placeholderFlag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6D4765-11E6-BA56-2455-650A7106D3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34" t="6261" r="6857" b="6094"/>
            <a:stretch/>
          </p:blipFill>
          <p:spPr bwMode="auto">
            <a:xfrm>
              <a:off x="0" y="2455817"/>
              <a:ext cx="2925445" cy="231648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  <a:ext uri="{FAA26D3D-D897-4be2-8F04-BA451C77F1D7}">
                <ma14:placeholderFlag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EA32916-92C1-43E6-3F6D-322C4FDD1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499" t="6260" r="4211" b="6076"/>
            <a:stretch/>
          </p:blipFill>
          <p:spPr bwMode="auto">
            <a:xfrm>
              <a:off x="3004457" y="2455817"/>
              <a:ext cx="3003550" cy="231648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  <a:ext uri="{FAA26D3D-D897-4be2-8F04-BA451C77F1D7}">
                <ma14:placeholderFlag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9973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22A5E3A-FEB9-EC3D-C666-9C744B229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78549" y="0"/>
            <a:ext cx="8318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52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orange lines on a black background&#10;&#10;Description automatically generated">
            <a:extLst>
              <a:ext uri="{FF2B5EF4-FFF2-40B4-BE49-F238E27FC236}">
                <a16:creationId xmlns:a16="http://schemas.microsoft.com/office/drawing/2014/main" id="{7D50C3D7-CE36-FF6C-CB10-2E68E36C6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315" y="0"/>
            <a:ext cx="8318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34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F0F7D6-5503-CD1E-D9C0-53171BE76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633" y="0"/>
            <a:ext cx="7662214" cy="687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0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14E413-C039-F9DB-B0DC-B08E1586F32C}"/>
              </a:ext>
            </a:extLst>
          </p:cNvPr>
          <p:cNvGrpSpPr/>
          <p:nvPr/>
        </p:nvGrpSpPr>
        <p:grpSpPr>
          <a:xfrm>
            <a:off x="3442448" y="322729"/>
            <a:ext cx="5325036" cy="6217180"/>
            <a:chOff x="0" y="0"/>
            <a:chExt cx="3035935" cy="354478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CF65E0F-38DB-F924-B556-44DA3F0F3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5935" cy="16313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4E9AC4-030A-D8DF-955C-3250974A5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3" y="1837267"/>
              <a:ext cx="2943860" cy="170751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218888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5B7C1-E9B3-2F75-1122-F0EC81EA89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15" t="6728" r="6223" b="7142"/>
          <a:stretch/>
        </p:blipFill>
        <p:spPr bwMode="auto">
          <a:xfrm>
            <a:off x="2410095" y="1"/>
            <a:ext cx="7495905" cy="68322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</p:pic>
    </p:spTree>
    <p:extLst>
      <p:ext uri="{BB962C8B-B14F-4D97-AF65-F5344CB8AC3E}">
        <p14:creationId xmlns:p14="http://schemas.microsoft.com/office/powerpoint/2010/main" val="1146709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1DBAD9-2096-34FD-DC18-71874BBAFA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15" t="6728" r="6223" b="7142"/>
          <a:stretch/>
        </p:blipFill>
        <p:spPr bwMode="auto">
          <a:xfrm>
            <a:off x="266978" y="868680"/>
            <a:ext cx="5618081" cy="5120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D21BF7-D317-54D3-63CF-F1CDFB8216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14" t="6592" r="6469" b="7273"/>
          <a:stretch/>
        </p:blipFill>
        <p:spPr bwMode="auto">
          <a:xfrm>
            <a:off x="6323725" y="868680"/>
            <a:ext cx="5601297" cy="5120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</p:pic>
    </p:spTree>
    <p:extLst>
      <p:ext uri="{BB962C8B-B14F-4D97-AF65-F5344CB8AC3E}">
        <p14:creationId xmlns:p14="http://schemas.microsoft.com/office/powerpoint/2010/main" val="1363269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6981135-252C-6DDD-31FE-22C587AEA189}"/>
              </a:ext>
            </a:extLst>
          </p:cNvPr>
          <p:cNvGrpSpPr>
            <a:grpSpLocks noChangeAspect="1"/>
          </p:cNvGrpSpPr>
          <p:nvPr/>
        </p:nvGrpSpPr>
        <p:grpSpPr>
          <a:xfrm>
            <a:off x="507837" y="960120"/>
            <a:ext cx="11283522" cy="4937760"/>
            <a:chOff x="-244929" y="2569209"/>
            <a:chExt cx="5731329" cy="250825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94410AC-662C-4D5D-60DC-7DA1B8F6CC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5" t="6728" r="6223" b="7142"/>
            <a:stretch/>
          </p:blipFill>
          <p:spPr bwMode="auto">
            <a:xfrm>
              <a:off x="-244929" y="2569209"/>
              <a:ext cx="2743200" cy="25006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E08B119-892B-0613-882E-53CB203691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4" t="6592" r="6469" b="7273"/>
            <a:stretch/>
          </p:blipFill>
          <p:spPr bwMode="auto">
            <a:xfrm>
              <a:off x="2743200" y="2569209"/>
              <a:ext cx="2743200" cy="2508251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1429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D068352-BA00-E8F0-FC3B-6C43132C6412}"/>
              </a:ext>
            </a:extLst>
          </p:cNvPr>
          <p:cNvGrpSpPr>
            <a:grpSpLocks noChangeAspect="1"/>
          </p:cNvGrpSpPr>
          <p:nvPr/>
        </p:nvGrpSpPr>
        <p:grpSpPr>
          <a:xfrm>
            <a:off x="472094" y="914395"/>
            <a:ext cx="11352959" cy="4937760"/>
            <a:chOff x="-3005031" y="2547620"/>
            <a:chExt cx="5748231" cy="249999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4B11232-AE78-D852-8E27-52778183B1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4" t="6728" r="5976" b="7550"/>
            <a:stretch/>
          </p:blipFill>
          <p:spPr bwMode="auto">
            <a:xfrm>
              <a:off x="-3005031" y="2555875"/>
              <a:ext cx="2743200" cy="24822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8D82447-732C-000D-5674-B299CB7482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938" t="6592" r="6081" b="7283"/>
            <a:stretch/>
          </p:blipFill>
          <p:spPr bwMode="auto">
            <a:xfrm>
              <a:off x="0" y="2547620"/>
              <a:ext cx="2743200" cy="249999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8125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50DCF2D-9FAE-FDE8-2348-57475D21661C}"/>
              </a:ext>
            </a:extLst>
          </p:cNvPr>
          <p:cNvGrpSpPr>
            <a:grpSpLocks noChangeAspect="1"/>
          </p:cNvGrpSpPr>
          <p:nvPr/>
        </p:nvGrpSpPr>
        <p:grpSpPr>
          <a:xfrm>
            <a:off x="380996" y="1807402"/>
            <a:ext cx="11539621" cy="3291840"/>
            <a:chOff x="0" y="0"/>
            <a:chExt cx="8890000" cy="253619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727E459-D6DC-FE53-B4E0-01359C9105D8}"/>
                </a:ext>
              </a:extLst>
            </p:cNvPr>
            <p:cNvGrpSpPr/>
            <p:nvPr/>
          </p:nvGrpSpPr>
          <p:grpSpPr>
            <a:xfrm>
              <a:off x="0" y="0"/>
              <a:ext cx="5816600" cy="2533015"/>
              <a:chOff x="0" y="0"/>
              <a:chExt cx="5816600" cy="2533015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169BD9AA-0F88-3E99-DB5D-F19DEC9117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327" t="6459" r="8699" b="7559"/>
              <a:stretch/>
            </p:blipFill>
            <p:spPr bwMode="auto">
              <a:xfrm>
                <a:off x="0" y="0"/>
                <a:ext cx="2743200" cy="252539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  </a:ext>
              </a:extLst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325E525-9C96-C90F-2CB1-12E0F9746F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451" t="6458" r="8954" b="7684"/>
              <a:stretch/>
            </p:blipFill>
            <p:spPr bwMode="auto">
              <a:xfrm>
                <a:off x="3073400" y="0"/>
                <a:ext cx="2743200" cy="253301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  </a:ext>
              </a:extLst>
            </p:spPr>
          </p:pic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2115914-4615-CB8E-034B-C1106F401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451" t="6728" r="9197" b="7544"/>
            <a:stretch/>
          </p:blipFill>
          <p:spPr bwMode="auto">
            <a:xfrm>
              <a:off x="6146800" y="0"/>
              <a:ext cx="2743200" cy="253619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5295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BD7A5FF-AB14-40E2-2352-B02A0446C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4022" y="40036"/>
            <a:ext cx="9094573" cy="6790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2357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D9AA72-8C11-381F-BCEE-4A19CC7AB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296" y="11627"/>
            <a:ext cx="9664505" cy="68595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559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7C1BED68-EB35-2681-921C-E69AAE9BA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E182CA-8920-077D-F3D4-FB3E2FC7F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3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2EDC134-5D46-6D24-6998-ED1F3317A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F116063-EAA0-6CB8-24C0-D86FE9EBC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EB54E5-877D-89E1-5787-F156AF9E2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615" y="36293"/>
            <a:ext cx="10566557" cy="68217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928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D69E9C-CF62-E7F1-39B9-5A79DC01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806" y="5145"/>
            <a:ext cx="10098806" cy="6852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3650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1D6610-1743-9920-B837-D07054662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0832" y="15479"/>
            <a:ext cx="7779434" cy="6851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8185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fficeArt object">
            <a:extLst>
              <a:ext uri="{FF2B5EF4-FFF2-40B4-BE49-F238E27FC236}">
                <a16:creationId xmlns:a16="http://schemas.microsoft.com/office/drawing/2014/main" id="{97E4AD56-9D3D-7C39-7282-16F080E362F0}"/>
              </a:ext>
            </a:extLst>
          </p:cNvPr>
          <p:cNvGrpSpPr/>
          <p:nvPr/>
        </p:nvGrpSpPr>
        <p:grpSpPr>
          <a:xfrm>
            <a:off x="3908612" y="104583"/>
            <a:ext cx="4356847" cy="6621587"/>
            <a:chOff x="-1" y="-1"/>
            <a:chExt cx="3108962" cy="4725037"/>
          </a:xfrm>
        </p:grpSpPr>
        <p:pic>
          <p:nvPicPr>
            <p:cNvPr id="5" name="image193.png">
              <a:extLst>
                <a:ext uri="{FF2B5EF4-FFF2-40B4-BE49-F238E27FC236}">
                  <a16:creationId xmlns:a16="http://schemas.microsoft.com/office/drawing/2014/main" id="{E3DC7465-64FA-79C1-7048-BDD1D8450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334" t="6569" r="4063" b="5792"/>
            <a:stretch>
              <a:fillRect/>
            </a:stretch>
          </p:blipFill>
          <p:spPr>
            <a:xfrm>
              <a:off x="-1" y="-1"/>
              <a:ext cx="3108962" cy="23678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image194.png">
              <a:extLst>
                <a:ext uri="{FF2B5EF4-FFF2-40B4-BE49-F238E27FC236}">
                  <a16:creationId xmlns:a16="http://schemas.microsoft.com/office/drawing/2014/main" id="{AF1A166B-7F03-9058-7BDD-A7A3E420F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253" t="6756" r="6761" b="15920"/>
            <a:stretch>
              <a:fillRect/>
            </a:stretch>
          </p:blipFill>
          <p:spPr>
            <a:xfrm>
              <a:off x="47133" y="2432081"/>
              <a:ext cx="3017522" cy="22929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140733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194.png">
            <a:extLst>
              <a:ext uri="{FF2B5EF4-FFF2-40B4-BE49-F238E27FC236}">
                <a16:creationId xmlns:a16="http://schemas.microsoft.com/office/drawing/2014/main" id="{5486154A-88CF-E13F-2CA7-9D1B1DAD6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53" t="6756" r="6761" b="15920"/>
          <a:stretch>
            <a:fillRect/>
          </a:stretch>
        </p:blipFill>
        <p:spPr>
          <a:xfrm>
            <a:off x="1600187" y="0"/>
            <a:ext cx="9027484" cy="68580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166689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97.png">
            <a:extLst>
              <a:ext uri="{FF2B5EF4-FFF2-40B4-BE49-F238E27FC236}">
                <a16:creationId xmlns:a16="http://schemas.microsoft.com/office/drawing/2014/main" id="{AFF211F7-711C-890E-4CF8-CF39037CA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85" t="6569" r="3924" b="5787"/>
          <a:stretch>
            <a:fillRect/>
          </a:stretch>
        </p:blipFill>
        <p:spPr>
          <a:xfrm>
            <a:off x="1579058" y="0"/>
            <a:ext cx="9035153" cy="68589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56129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98.png">
            <a:extLst>
              <a:ext uri="{FF2B5EF4-FFF2-40B4-BE49-F238E27FC236}">
                <a16:creationId xmlns:a16="http://schemas.microsoft.com/office/drawing/2014/main" id="{5669766D-22A9-BD42-F937-7CE8DFFC2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35" t="6567" r="3924" b="5974"/>
          <a:stretch>
            <a:fillRect/>
          </a:stretch>
        </p:blipFill>
        <p:spPr>
          <a:xfrm>
            <a:off x="1561976" y="0"/>
            <a:ext cx="9068047" cy="68580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484077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E28537-4F41-AC5C-D209-F251CE115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2786" y="0"/>
            <a:ext cx="665545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53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BE0E0F-2B5B-3734-0C08-F4B4623E11AB}"/>
              </a:ext>
            </a:extLst>
          </p:cNvPr>
          <p:cNvGrpSpPr/>
          <p:nvPr/>
        </p:nvGrpSpPr>
        <p:grpSpPr>
          <a:xfrm>
            <a:off x="4450080" y="259080"/>
            <a:ext cx="3291840" cy="6339840"/>
            <a:chOff x="0" y="-34506"/>
            <a:chExt cx="3291840" cy="634118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492B6B-FB4B-13E4-8893-9C93FA6BA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00996"/>
              <a:ext cx="3291840" cy="480568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A886455-B7A4-D755-7B32-CAC9643F0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4506"/>
              <a:ext cx="3163570" cy="15119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3272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04EB0-A0E4-8686-74B0-DB0414E8A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266D53D-41C6-E965-E1AF-AD9368F53B9E}"/>
              </a:ext>
            </a:extLst>
          </p:cNvPr>
          <p:cNvGrpSpPr/>
          <p:nvPr/>
        </p:nvGrpSpPr>
        <p:grpSpPr>
          <a:xfrm>
            <a:off x="4450080" y="259080"/>
            <a:ext cx="3291840" cy="3145769"/>
            <a:chOff x="0" y="-34506"/>
            <a:chExt cx="3291840" cy="314644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5A82B8C-116F-2CFA-4AB4-B4607BEF1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6668"/>
            <a:stretch/>
          </p:blipFill>
          <p:spPr>
            <a:xfrm>
              <a:off x="0" y="1510133"/>
              <a:ext cx="3291840" cy="160180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CC9A5D6-FE11-C438-AA77-00E9F31B2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4506"/>
              <a:ext cx="3163570" cy="15119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6717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50086</TotalTime>
  <Words>14</Words>
  <Application>Microsoft Macintosh PowerPoint</Application>
  <PresentationFormat>Widescreen</PresentationFormat>
  <Paragraphs>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Domenico Gatti</dc:creator>
  <cp:lastModifiedBy>Domenico Gatti</cp:lastModifiedBy>
  <cp:revision>11</cp:revision>
  <dcterms:created xsi:type="dcterms:W3CDTF">2025-04-12T20:48:55Z</dcterms:created>
  <dcterms:modified xsi:type="dcterms:W3CDTF">2025-08-24T14:23:03Z</dcterms:modified>
</cp:coreProperties>
</file>